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8" r:id="rId3"/>
    <p:sldId id="291" r:id="rId4"/>
    <p:sldId id="284" r:id="rId5"/>
    <p:sldId id="285" r:id="rId6"/>
    <p:sldId id="286" r:id="rId7"/>
    <p:sldId id="287" r:id="rId8"/>
    <p:sldId id="292" r:id="rId9"/>
    <p:sldId id="289" r:id="rId10"/>
    <p:sldId id="290" r:id="rId11"/>
    <p:sldId id="28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by/imag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14290"/>
            <a:ext cx="7406640" cy="1752600"/>
          </a:xfrm>
        </p:spPr>
        <p:txBody>
          <a:bodyPr>
            <a:noAutofit/>
          </a:bodyPr>
          <a:lstStyle/>
          <a:p>
            <a:pPr algn="ctr"/>
            <a:r>
              <a:rPr lang="be-BY" sz="1400" b="1" dirty="0" smtClean="0"/>
              <a:t>Дзяржаўная ўстанова адукацыі </a:t>
            </a:r>
            <a:endParaRPr lang="ru-RU" sz="1400" dirty="0" smtClean="0"/>
          </a:p>
          <a:p>
            <a:pPr algn="ctr"/>
            <a:r>
              <a:rPr lang="be-BY" sz="1400" b="1" dirty="0" smtClean="0"/>
              <a:t>“Каладнянскі вучэбна-педгагічны комплекс яслі-сад </a:t>
            </a:r>
            <a:r>
              <a:rPr lang="be-BY" sz="1400" b="1" dirty="0" smtClean="0"/>
              <a:t> </a:t>
            </a:r>
            <a:r>
              <a:rPr lang="be-BY" sz="1400" b="1" dirty="0" smtClean="0"/>
              <a:t>базавая школа”</a:t>
            </a:r>
            <a:endParaRPr lang="ru-RU" sz="1400" dirty="0" smtClean="0"/>
          </a:p>
          <a:p>
            <a:r>
              <a:rPr lang="be-BY" sz="1400" b="1" dirty="0" smtClean="0"/>
              <a:t> </a:t>
            </a:r>
            <a:endParaRPr lang="ru-RU" sz="1400" dirty="0" smtClean="0"/>
          </a:p>
          <a:p>
            <a:r>
              <a:rPr lang="be-BY" sz="1400" b="1" dirty="0" smtClean="0"/>
              <a:t> </a:t>
            </a:r>
            <a:endParaRPr lang="ru-RU" sz="1400" dirty="0" smtClean="0"/>
          </a:p>
          <a:p>
            <a:r>
              <a:rPr lang="be-BY" sz="1400" b="1" dirty="0" smtClean="0"/>
              <a:t> </a:t>
            </a:r>
            <a:endParaRPr lang="ru-RU" sz="1400" dirty="0" smtClean="0"/>
          </a:p>
          <a:p>
            <a:r>
              <a:rPr lang="be-BY" sz="1400" b="1" dirty="0" smtClean="0"/>
              <a:t> </a:t>
            </a:r>
            <a:endParaRPr lang="ru-RU" sz="1400" dirty="0" smtClean="0"/>
          </a:p>
          <a:p>
            <a:r>
              <a:rPr lang="be-BY" sz="1400" b="1" dirty="0" smtClean="0"/>
              <a:t> </a:t>
            </a:r>
            <a:endParaRPr lang="ru-RU" sz="1400" dirty="0" smtClean="0"/>
          </a:p>
          <a:p>
            <a:pPr algn="ctr"/>
            <a:r>
              <a:rPr lang="be-BY" sz="1400" b="1" dirty="0" smtClean="0"/>
              <a:t> </a:t>
            </a:r>
            <a:r>
              <a:rPr lang="be-BY" sz="2400" b="1" dirty="0" smtClean="0"/>
              <a:t>Прэзентацыя да ўрока </a:t>
            </a:r>
            <a:r>
              <a:rPr lang="be-BY" sz="2400" b="1" dirty="0" smtClean="0"/>
              <a:t>па вучэбным прадмеце “Літаратурнае чытанне” </a:t>
            </a:r>
            <a:endParaRPr lang="ru-RU" sz="2400" b="1" dirty="0" smtClean="0"/>
          </a:p>
          <a:p>
            <a:pPr algn="ctr"/>
            <a:r>
              <a:rPr lang="be-BY" sz="2400" b="1" dirty="0" smtClean="0"/>
              <a:t>ў 2 класе</a:t>
            </a:r>
            <a:endParaRPr lang="ru-RU" sz="2400" b="1" dirty="0" smtClean="0"/>
          </a:p>
          <a:p>
            <a:pPr algn="ctr"/>
            <a:r>
              <a:rPr lang="be-BY" sz="2400" b="1" dirty="0" smtClean="0"/>
              <a:t>(Расціслаў Бензярук “Шпак і Верабей”)</a:t>
            </a:r>
            <a:endParaRPr lang="ru-RU" sz="2400" b="1" dirty="0" smtClean="0"/>
          </a:p>
          <a:p>
            <a:pPr algn="ctr"/>
            <a:r>
              <a:rPr lang="be-BY" sz="1400" dirty="0" smtClean="0"/>
              <a:t> 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be-BY" sz="1400" dirty="0" smtClean="0"/>
              <a:t> </a:t>
            </a:r>
            <a:endParaRPr lang="ru-RU" sz="1400" dirty="0" smtClean="0"/>
          </a:p>
          <a:p>
            <a:pPr lvl="1" algn="r"/>
            <a:r>
              <a:rPr lang="be-BY" sz="1600" dirty="0" smtClean="0"/>
              <a:t> </a:t>
            </a:r>
            <a:r>
              <a:rPr lang="be-BY" sz="1600" b="1" dirty="0" smtClean="0"/>
              <a:t>Падрыхтавала</a:t>
            </a:r>
            <a:endParaRPr lang="ru-RU" sz="1600" dirty="0" smtClean="0"/>
          </a:p>
          <a:p>
            <a:pPr lvl="1" algn="r"/>
            <a:r>
              <a:rPr lang="be-BY" sz="1600" dirty="0" smtClean="0"/>
              <a:t>настаўнік  пачатковых класаў</a:t>
            </a:r>
            <a:endParaRPr lang="ru-RU" sz="1600" dirty="0" smtClean="0"/>
          </a:p>
          <a:p>
            <a:pPr lvl="1" algn="r"/>
            <a:r>
              <a:rPr lang="be-BY" sz="1600" dirty="0" smtClean="0"/>
              <a:t>Базар Наталля Мікалаеўна</a:t>
            </a:r>
            <a:endParaRPr lang="ru-RU" sz="1600" dirty="0" smtClean="0"/>
          </a:p>
          <a:p>
            <a:endParaRPr lang="ru-RU" sz="1400" dirty="0" smtClean="0"/>
          </a:p>
          <a:p>
            <a:r>
              <a:rPr lang="be-BY" sz="1400" dirty="0" smtClean="0"/>
              <a:t> </a:t>
            </a:r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im0-tub-by.yandex.net/i?id=adc1b64dd6616c7edc15d866a568699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Крыніцы ілюстрацый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e-BY" dirty="0" smtClean="0"/>
              <a:t>Усе ілюстрацыі </a:t>
            </a:r>
            <a:r>
              <a:rPr lang="be-BY" dirty="0" smtClean="0"/>
              <a:t>для</a:t>
            </a:r>
            <a:r>
              <a:rPr lang="be-BY" dirty="0" smtClean="0"/>
              <a:t> </a:t>
            </a:r>
            <a:r>
              <a:rPr lang="be-BY" dirty="0" smtClean="0"/>
              <a:t>прэзентацыі ўзяты з </a:t>
            </a:r>
            <a:r>
              <a:rPr lang="en-US" dirty="0" smtClean="0">
                <a:hlinkClick r:id="rId2"/>
              </a:rPr>
              <a:t>https://yandex.by/images</a:t>
            </a:r>
            <a:endParaRPr lang="be-BY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im0-tub-by.yandex.net/i?id=5ec529668102b2770e69d8815a8690a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582" y="571480"/>
            <a:ext cx="3994635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85786" y="5657671"/>
            <a:ext cx="8358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7200" b="1" dirty="0" smtClean="0">
                <a:solidFill>
                  <a:srgbClr val="0070C0"/>
                </a:solidFill>
              </a:rPr>
              <a:t>Расціслаў Бензярук</a:t>
            </a:r>
            <a:endParaRPr lang="ru-RU" sz="7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928802"/>
            <a:ext cx="7406640" cy="1472184"/>
          </a:xfrm>
        </p:spPr>
        <p:txBody>
          <a:bodyPr/>
          <a:lstStyle/>
          <a:p>
            <a:pPr algn="ctr"/>
            <a:r>
              <a:rPr lang="ru-RU" dirty="0" err="1" smtClean="0"/>
              <a:t>Вокладкі</a:t>
            </a:r>
            <a:r>
              <a:rPr lang="ru-RU" dirty="0" smtClean="0"/>
              <a:t> </a:t>
            </a:r>
            <a:r>
              <a:rPr lang="ru-RU" dirty="0" err="1" smtClean="0"/>
              <a:t>кніг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/>
              <a:t>Расц</a:t>
            </a:r>
            <a:r>
              <a:rPr lang="be-BY" dirty="0" smtClean="0"/>
              <a:t>і</a:t>
            </a:r>
            <a:r>
              <a:rPr lang="ru-RU" dirty="0" smtClean="0"/>
              <a:t>слава </a:t>
            </a:r>
            <a:r>
              <a:rPr lang="ru-RU" dirty="0" err="1" smtClean="0"/>
              <a:t>Бензярука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by.yandex.net/i?id=2d585e2e913093901b0df73ec8513727-sr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857232"/>
            <a:ext cx="4019886" cy="5214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im0-tub-by.yandex.net/i?id=a427374c0ce8f6be202ed1e6955f0e4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69159">
            <a:off x="3385678" y="519246"/>
            <a:ext cx="4040190" cy="5817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im0-tub-by.yandex.net/i?id=265ff8fce268ce435ec1e604fc127a6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07796">
            <a:off x="2576545" y="548574"/>
            <a:ext cx="4027640" cy="5462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zhabinkalib.by/images/rabochee/2015/raonaya_bibl/40_doro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28604"/>
            <a:ext cx="4214842" cy="5751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928802"/>
            <a:ext cx="7406640" cy="1472184"/>
          </a:xfrm>
        </p:spPr>
        <p:txBody>
          <a:bodyPr/>
          <a:lstStyle/>
          <a:p>
            <a:pPr algn="ctr"/>
            <a:r>
              <a:rPr lang="be-BY" dirty="0" smtClean="0"/>
              <a:t>Героі казкі “Шпак і Верабей”</a:t>
            </a:r>
            <a:br>
              <a:rPr lang="be-BY" dirty="0" smtClean="0"/>
            </a:br>
            <a:r>
              <a:rPr lang="be-BY" dirty="0" smtClean="0"/>
              <a:t> у прыродзе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im0-tub-by.yandex.net/i?id=f61170213d9e48b84c152662eae0cca1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183</TotalTime>
  <Words>33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Слайд 1</vt:lpstr>
      <vt:lpstr>Слайд 2</vt:lpstr>
      <vt:lpstr>Вокладкі кніг  Расціслава Бензярука</vt:lpstr>
      <vt:lpstr>Слайд 4</vt:lpstr>
      <vt:lpstr>Слайд 5</vt:lpstr>
      <vt:lpstr>Слайд 6</vt:lpstr>
      <vt:lpstr>Слайд 7</vt:lpstr>
      <vt:lpstr>Героі казкі “Шпак і Верабей”  у прыродзе</vt:lpstr>
      <vt:lpstr>Слайд 9</vt:lpstr>
      <vt:lpstr>Слайд 10</vt:lpstr>
      <vt:lpstr>Крыніцы ілюстрацый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Пользователь Windows</cp:lastModifiedBy>
  <cp:revision>21</cp:revision>
  <dcterms:created xsi:type="dcterms:W3CDTF">2018-02-21T19:02:12Z</dcterms:created>
  <dcterms:modified xsi:type="dcterms:W3CDTF">2019-04-18T16:15:14Z</dcterms:modified>
</cp:coreProperties>
</file>